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2"/>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5" r:id="rId26"/>
    <p:sldId id="1316" r:id="rId27"/>
    <p:sldId id="1317" r:id="rId28"/>
    <p:sldId id="1297" r:id="rId29"/>
    <p:sldId id="1288" r:id="rId30"/>
    <p:sldId id="1249" r:id="rId31"/>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3" d="100"/>
          <a:sy n="103" d="100"/>
        </p:scale>
        <p:origin x="902" y="77"/>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r>
              <a:rPr lang="en-US"/>
              <a:t>Click to edit Master title style</a:t>
            </a:r>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pPr lvl="0"/>
            <a:r>
              <a:rPr lang="en-US"/>
              <a:t>Click to edit Master text styles</a:t>
            </a: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r>
              <a:rPr lang="en-US"/>
              <a:t>Click to edit Master title style</a:t>
            </a:r>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pPr lvl="0"/>
            <a:r>
              <a:rPr lang="en-US"/>
              <a:t>Click to edit Master text styles</a:t>
            </a: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n-US"/>
              <a:t>Click to edit Master text styles</a:t>
            </a: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n-US"/>
              <a:t>Click to edit Master text styles</a:t>
            </a: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r>
              <a:rPr lang="en-US"/>
              <a:t>Click to edit Master title style</a:t>
            </a:r>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n-US"/>
              <a:t>Click to edit Master text styles</a:t>
            </a: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r>
              <a:rPr lang="en-US"/>
              <a:t>Click to edit Master title style</a:t>
            </a:r>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r>
              <a:rPr lang="en-US"/>
              <a:t>Click to edit Master title style</a:t>
            </a:r>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pPr lvl="0"/>
            <a:r>
              <a:rPr lang="en-US"/>
              <a:t>Click to edit Master text styles</a:t>
            </a: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pPr lvl="0"/>
            <a:r>
              <a:rPr lang="en-US"/>
              <a:t>Click to edit Master text styles</a:t>
            </a: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r>
              <a:rPr lang="en-US" sz="1350" b="0" strike="noStrike" spc="-1">
                <a:solidFill>
                  <a:srgbClr val="000000"/>
                </a:solidFill>
                <a:latin typeface="Calibri"/>
              </a:rPr>
              <a:t>Click to edit Master title style</a:t>
            </a: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r>
              <a:rPr lang="en-US" sz="2400" b="0" strike="noStrike" spc="-1">
                <a:latin typeface="Arial"/>
              </a:rPr>
              <a:t>Click to edit Master subtitle style</a:t>
            </a: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80226" y="3956068"/>
            <a:ext cx="2370709"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T.</a:t>
            </a:r>
            <a:r>
              <a:rPr lang="en-US" sz="1100" dirty="0">
                <a:solidFill>
                  <a:schemeClr val="tx1"/>
                </a:solidFill>
              </a:rPr>
              <a:t>KIRUBAKARAN </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:710321104315</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065" y="3956068"/>
            <a:ext cx="2095554" cy="600164"/>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ANGEL CO</a:t>
            </a:r>
            <a:r>
              <a:rPr lang="en-US" sz="1100" dirty="0">
                <a:solidFill>
                  <a:schemeClr val="tx1"/>
                </a:solidFill>
              </a:rPr>
              <a:t>LLEGE OF ENGINEERING AND TECHNOLOGY</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tretch>
            <a:fillRect/>
          </a:stretch>
        </p:blipFill>
        <p:spPr>
          <a:xfrm>
            <a:off x="1313970" y="1121869"/>
            <a:ext cx="6516060" cy="378822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tretch>
            <a:fillRect/>
          </a:stretch>
        </p:blipFill>
        <p:spPr>
          <a:xfrm>
            <a:off x="1214077" y="1152605"/>
            <a:ext cx="6631321" cy="3657600"/>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Contact-Page</a:t>
            </a:r>
          </a:p>
        </p:txBody>
      </p:sp>
      <p:pic>
        <p:nvPicPr>
          <p:cNvPr id="3" name="Picture 2">
            <a:extLst>
              <a:ext uri="{FF2B5EF4-FFF2-40B4-BE49-F238E27FC236}">
                <a16:creationId xmlns:a16="http://schemas.microsoft.com/office/drawing/2014/main" id="{240B1C5A-C2FA-2FB6-346B-9BBB2F4074C8}"/>
              </a:ext>
            </a:extLst>
          </p:cNvPr>
          <p:cNvPicPr>
            <a:picLocks noChangeAspect="1"/>
          </p:cNvPicPr>
          <p:nvPr/>
        </p:nvPicPr>
        <p:blipFill>
          <a:blip r:embed="rId2"/>
          <a:stretch>
            <a:fillRect/>
          </a:stretch>
        </p:blipFill>
        <p:spPr>
          <a:xfrm>
            <a:off x="1191024" y="1114185"/>
            <a:ext cx="6623637" cy="3588444"/>
          </a:xfrm>
          <a:prstGeom prst="rect">
            <a:avLst/>
          </a:prstGeom>
        </p:spPr>
      </p:pic>
    </p:spTree>
    <p:extLst>
      <p:ext uri="{BB962C8B-B14F-4D97-AF65-F5344CB8AC3E}">
        <p14:creationId xmlns:p14="http://schemas.microsoft.com/office/powerpoint/2010/main" val="399319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tretch>
            <a:fillRect/>
          </a:stretch>
        </p:blipFill>
        <p:spPr>
          <a:xfrm>
            <a:off x="3185368" y="1091132"/>
            <a:ext cx="2772813" cy="3811281"/>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KIRUBAKARAN</Template>
  <TotalTime>0</TotalTime>
  <Words>1185</Words>
  <Application>Microsoft Office PowerPoint</Application>
  <PresentationFormat>On-screen Show (16:9)</PresentationFormat>
  <Paragraphs>78</Paragraphs>
  <Slides>27</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27</vt:i4>
      </vt:variant>
      <vt:variant>
        <vt:lpstr>Custom Shows</vt:lpstr>
      </vt:variant>
      <vt:variant>
        <vt:i4>1</vt:i4>
      </vt:variant>
    </vt:vector>
  </HeadingPairs>
  <TitlesOfParts>
    <vt:vector size="34"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Add/Update Contact-Page</vt:lpstr>
      <vt:lpstr>Update profile-Page</vt:lpstr>
      <vt:lpstr>Add Notes-Page</vt:lpstr>
      <vt:lpstr>Future Enhancements </vt:lpstr>
      <vt:lpstr>Conclusion</vt:lpstr>
      <vt:lpstr>Thank You!</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kiruba karan</dc:creator>
  <cp:lastModifiedBy>kiruba karan</cp:lastModifiedBy>
  <cp:revision>1</cp:revision>
  <dcterms:created xsi:type="dcterms:W3CDTF">2024-04-10T15:43:19Z</dcterms:created>
  <dcterms:modified xsi:type="dcterms:W3CDTF">2024-04-10T15:44:14Z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